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06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53" r:id="rId79"/>
    <p:sldId id="355" r:id="rId80"/>
    <p:sldId id="354" r:id="rId81"/>
    <p:sldId id="356" r:id="rId82"/>
    <p:sldId id="359" r:id="rId83"/>
    <p:sldId id="360" r:id="rId84"/>
    <p:sldId id="357" r:id="rId85"/>
    <p:sldId id="361" r:id="rId86"/>
    <p:sldId id="358" r:id="rId87"/>
    <p:sldId id="362" r:id="rId88"/>
    <p:sldId id="363" r:id="rId89"/>
    <p:sldId id="364" r:id="rId90"/>
    <p:sldId id="365" r:id="rId91"/>
    <p:sldId id="367" r:id="rId92"/>
    <p:sldId id="368" r:id="rId93"/>
    <p:sldId id="366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275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>
        <p:scale>
          <a:sx n="76" d="100"/>
          <a:sy n="76" d="100"/>
        </p:scale>
        <p:origin x="41" y="2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Refactoring Towards Distributed Systems Resilience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A1C-3961-4410-AF1F-DFCA81A6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NServiceBus</a:t>
            </a:r>
            <a:r>
              <a:rPr lang="en-US" dirty="0"/>
              <a:t>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E994E-D274-4AD2-AF1D-B55C5AAF6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650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Refactoring Towards Distributed Systems Resilience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055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Workflow</a:t>
              </a:r>
              <a:endParaRPr lang="en-US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31714</TotalTime>
  <Words>923</Words>
  <Application>Microsoft Office PowerPoint</Application>
  <PresentationFormat>Widescreen</PresentationFormat>
  <Paragraphs>417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Consolas</vt:lpstr>
      <vt:lpstr>Office Theme</vt:lpstr>
      <vt:lpstr>Refactoring Towards Distributed Systems Resilience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Process coupling</vt:lpstr>
      <vt:lpstr>PowerPoint Presentation</vt:lpstr>
      <vt:lpstr>NServiceBus solution</vt:lpstr>
      <vt:lpstr>Refactoring Towards Distributed Systems Resilience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148</cp:revision>
  <dcterms:created xsi:type="dcterms:W3CDTF">2012-11-28T22:04:34Z</dcterms:created>
  <dcterms:modified xsi:type="dcterms:W3CDTF">2017-07-31T18:08:07Z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